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2BF0E-FC24-4C6A-B0FF-07492C85B7DE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8A240-6A87-43F3-9BA3-ED4CFF092F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A240-6A87-43F3-9BA3-ED4CFF092FA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458200" cy="53339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Chola’s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8991600" cy="57912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The Imperial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Chola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rulers of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Tanjore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developed the Dravidian style of temple 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architecture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The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Brihadeswara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or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Rajarajeswara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Temple of Shiva in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Tanjore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built by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Rajaraja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Chola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in 1010 A.D. is the largest and highest of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Chola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temples </a:t>
            </a:r>
            <a:endParaRPr lang="en-US" sz="2000" dirty="0" smtClean="0">
              <a:solidFill>
                <a:schemeClr val="tx1"/>
              </a:solidFill>
              <a:latin typeface="Bodoni MT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  Constructed in granite, the main structure of the temple 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its 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lofty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shikhara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of thirteen successive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storeys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is 57.7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metres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high. </a:t>
            </a:r>
            <a:endParaRPr lang="en-US" sz="2000" dirty="0" smtClean="0">
              <a:solidFill>
                <a:schemeClr val="tx1"/>
              </a:solidFill>
              <a:latin typeface="Bodoni MT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The 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plinth is covered with inscriptions in Tamil.  The niches on three sides of the main shrine contain idols of various gods and goddesses. </a:t>
            </a:r>
            <a:endParaRPr lang="en-US" sz="2000" dirty="0" smtClean="0">
              <a:solidFill>
                <a:schemeClr val="tx1"/>
              </a:solidFill>
              <a:latin typeface="Bodoni MT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The walls of the passage around the sanctum are covered with panels of exquisite paintings 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vivid expression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It has been regarded as a ‘landmark in the evolution of building art in south India’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And its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vimana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as a ‘touchstone of Indian architecture as a whole’.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The temple is within a spacious inner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prakara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of 240.9 m long (east-west) and 122 m broad (north-south), with a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gopura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at the east and three other ordinary </a:t>
            </a:r>
            <a:r>
              <a:rPr lang="en-US" sz="2000" dirty="0" err="1" smtClean="0">
                <a:solidFill>
                  <a:schemeClr val="tx1"/>
                </a:solidFill>
                <a:latin typeface="Bodoni MT" pitchFamily="18" charset="0"/>
              </a:rPr>
              <a:t>torana</a:t>
            </a:r>
            <a:r>
              <a:rPr lang="en-US" sz="2000" dirty="0" smtClean="0">
                <a:solidFill>
                  <a:schemeClr val="tx1"/>
                </a:solidFill>
                <a:latin typeface="Bodoni MT" pitchFamily="18" charset="0"/>
              </a:rPr>
              <a:t> entrances one at each lateral sides and the third at rear. </a:t>
            </a:r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chemeClr val="tx1"/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534400" cy="58975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Bodoni MT" pitchFamily="18" charset="0"/>
              </a:rPr>
              <a:t>The </a:t>
            </a:r>
            <a:r>
              <a:rPr lang="en-US" sz="2800" dirty="0" smtClean="0">
                <a:latin typeface="Bodoni MT" pitchFamily="18" charset="0"/>
              </a:rPr>
              <a:t>temple with its massive proportions and simplicity of design provided inspiration for future designs in constructions not only in south India but also in south-east Asia</a:t>
            </a:r>
            <a:r>
              <a:rPr lang="en-US" sz="2800" dirty="0" smtClean="0">
                <a:latin typeface="Bodoni MT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Bodoni MT" pitchFamily="18" charset="0"/>
              </a:rPr>
              <a:t>The </a:t>
            </a:r>
            <a:r>
              <a:rPr lang="en-US" sz="2800" dirty="0" err="1" smtClean="0">
                <a:latin typeface="Bodoni MT" pitchFamily="18" charset="0"/>
              </a:rPr>
              <a:t>sikhara</a:t>
            </a:r>
            <a:r>
              <a:rPr lang="en-US" sz="2800" dirty="0" smtClean="0">
                <a:latin typeface="Bodoni MT" pitchFamily="18" charset="0"/>
              </a:rPr>
              <a:t>, a </a:t>
            </a:r>
            <a:r>
              <a:rPr lang="en-US" sz="2800" dirty="0" err="1" smtClean="0">
                <a:latin typeface="Bodoni MT" pitchFamily="18" charset="0"/>
              </a:rPr>
              <a:t>cupolic</a:t>
            </a:r>
            <a:r>
              <a:rPr lang="en-US" sz="2800" dirty="0" smtClean="0">
                <a:latin typeface="Bodoni MT" pitchFamily="18" charset="0"/>
              </a:rPr>
              <a:t> dome, is octagonal and rests on a single block of granite, a square of 7.8 m weighing 80 </a:t>
            </a:r>
            <a:r>
              <a:rPr lang="en-US" sz="2800" dirty="0" smtClean="0">
                <a:latin typeface="Bodoni MT" pitchFamily="18" charset="0"/>
              </a:rPr>
              <a:t>tons</a:t>
            </a:r>
          </a:p>
          <a:p>
            <a:pPr algn="just"/>
            <a:r>
              <a:rPr lang="en-US" sz="2800" dirty="0" smtClean="0">
                <a:latin typeface="Bodoni MT" pitchFamily="18" charset="0"/>
              </a:rPr>
              <a:t>This </a:t>
            </a:r>
            <a:r>
              <a:rPr lang="en-US" sz="2800" dirty="0" err="1" smtClean="0">
                <a:latin typeface="Bodoni MT" pitchFamily="18" charset="0"/>
              </a:rPr>
              <a:t>vimana</a:t>
            </a:r>
            <a:r>
              <a:rPr lang="en-US" sz="2800" dirty="0" smtClean="0">
                <a:latin typeface="Bodoni MT" pitchFamily="18" charset="0"/>
              </a:rPr>
              <a:t> rising over the sanctum sanctorum is a hollow structure achieved by interlocking stones and no binding materials whatsoever was used in the process</a:t>
            </a:r>
            <a:r>
              <a:rPr lang="en-US" sz="2800" dirty="0" smtClean="0">
                <a:latin typeface="Bodoni MT" pitchFamily="18" charset="0"/>
              </a:rPr>
              <a:t>.</a:t>
            </a:r>
          </a:p>
          <a:p>
            <a:pPr algn="just"/>
            <a:r>
              <a:rPr lang="en-US" sz="2800" b="1" dirty="0" smtClean="0"/>
              <a:t>13 storey </a:t>
            </a:r>
            <a:r>
              <a:rPr lang="en-US" sz="2800" b="1" dirty="0" err="1" smtClean="0"/>
              <a:t>Vimanam</a:t>
            </a:r>
            <a:r>
              <a:rPr lang="en-US" sz="2800" b="1" dirty="0" smtClean="0"/>
              <a:t> towering to 216 feet</a:t>
            </a:r>
            <a:endParaRPr lang="en-US" sz="28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HIS10\Documents\T156_Tanjore-big-temple_temple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609600"/>
            <a:ext cx="7355417" cy="5516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Gangi</a:t>
            </a:r>
            <a:r>
              <a:rPr lang="en-US" dirty="0" smtClean="0"/>
              <a:t> </a:t>
            </a:r>
            <a:r>
              <a:rPr lang="en-US" dirty="0" err="1" smtClean="0"/>
              <a:t>Konda</a:t>
            </a:r>
            <a:r>
              <a:rPr lang="en-US" dirty="0" smtClean="0"/>
              <a:t> </a:t>
            </a:r>
            <a:r>
              <a:rPr lang="en-US" dirty="0" err="1" smtClean="0"/>
              <a:t>Cholapuram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city of </a:t>
            </a:r>
            <a:r>
              <a:rPr lang="en-US" dirty="0" err="1" smtClean="0"/>
              <a:t>Gangaikonda</a:t>
            </a:r>
            <a:r>
              <a:rPr lang="en-US" dirty="0" smtClean="0"/>
              <a:t> </a:t>
            </a:r>
            <a:r>
              <a:rPr lang="en-US" dirty="0" err="1" smtClean="0"/>
              <a:t>Cholapuram</a:t>
            </a:r>
            <a:r>
              <a:rPr lang="en-US" dirty="0" smtClean="0"/>
              <a:t> was built by King </a:t>
            </a:r>
            <a:r>
              <a:rPr lang="en-US" dirty="0" err="1" smtClean="0"/>
              <a:t>Rajendra</a:t>
            </a:r>
            <a:r>
              <a:rPr lang="en-US" dirty="0" smtClean="0"/>
              <a:t> </a:t>
            </a:r>
            <a:r>
              <a:rPr lang="en-US" dirty="0" err="1" smtClean="0"/>
              <a:t>Chola</a:t>
            </a:r>
            <a:r>
              <a:rPr lang="en-US" dirty="0" smtClean="0"/>
              <a:t> I</a:t>
            </a:r>
            <a:endParaRPr lang="en-US" b="1" dirty="0" smtClean="0"/>
          </a:p>
          <a:p>
            <a:r>
              <a:rPr lang="en-US" b="1" dirty="0" smtClean="0"/>
              <a:t>9 </a:t>
            </a:r>
            <a:r>
              <a:rPr lang="en-US" b="1" dirty="0" smtClean="0"/>
              <a:t>storey </a:t>
            </a:r>
            <a:r>
              <a:rPr lang="en-US" b="1" dirty="0" err="1" smtClean="0"/>
              <a:t>vimanam</a:t>
            </a:r>
            <a:r>
              <a:rPr lang="en-US" b="1" dirty="0" smtClean="0"/>
              <a:t>, 185 feet tall, biggest Shiva lingam in South India</a:t>
            </a:r>
            <a:endParaRPr lang="en-US" dirty="0"/>
          </a:p>
        </p:txBody>
      </p:sp>
      <p:pic>
        <p:nvPicPr>
          <p:cNvPr id="2050" name="Picture 2" descr="C:\Users\HIS10\Documents\Gangaikondacholapuram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650045"/>
            <a:ext cx="4821577" cy="32079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r>
              <a:rPr lang="en-US" dirty="0" smtClean="0"/>
              <a:t>It is also about 9 meters shorter.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 smtClean="0"/>
              <a:t>of its delicate appearance and gentle curve, it is often called the feminine version of the one in </a:t>
            </a:r>
            <a:r>
              <a:rPr lang="en-US" dirty="0" err="1" smtClean="0"/>
              <a:t>Thanjavur</a:t>
            </a:r>
            <a:r>
              <a:rPr lang="en-US" dirty="0" smtClean="0"/>
              <a:t>. 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vimana</a:t>
            </a:r>
            <a:r>
              <a:rPr lang="en-US" dirty="0" smtClean="0"/>
              <a:t> sits above the </a:t>
            </a:r>
            <a:r>
              <a:rPr lang="en-US" dirty="0" err="1" smtClean="0"/>
              <a:t>garbhagriha</a:t>
            </a:r>
            <a:r>
              <a:rPr lang="en-US" dirty="0" smtClean="0"/>
              <a:t> or inner sanctum, which is accessed through a beautiful pillared </a:t>
            </a:r>
            <a:r>
              <a:rPr lang="en-US" dirty="0" err="1" smtClean="0"/>
              <a:t>mandapa</a:t>
            </a:r>
            <a:r>
              <a:rPr lang="en-US" dirty="0" smtClean="0"/>
              <a:t> or </a:t>
            </a:r>
            <a:r>
              <a:rPr lang="en-US" dirty="0" smtClean="0"/>
              <a:t>hall</a:t>
            </a:r>
          </a:p>
          <a:p>
            <a:r>
              <a:rPr lang="en-US" dirty="0" smtClean="0"/>
              <a:t>There are three entrances to this </a:t>
            </a:r>
            <a:r>
              <a:rPr lang="en-US" dirty="0" err="1" smtClean="0"/>
              <a:t>mandapa</a:t>
            </a:r>
            <a:r>
              <a:rPr lang="en-US" dirty="0" smtClean="0"/>
              <a:t> - one in front, and two on either side, and they are all guarded by pairs of enormous </a:t>
            </a:r>
            <a:r>
              <a:rPr lang="en-US" dirty="0" err="1" smtClean="0"/>
              <a:t>dwarapalas</a:t>
            </a:r>
            <a:r>
              <a:rPr lang="en-US" dirty="0" smtClean="0"/>
              <a:t> or guardian deities. 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HIS10\Documents\Gangaikondacholapuram 4_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685800"/>
            <a:ext cx="7555894" cy="5027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187</Words>
  <Application>Microsoft Office PowerPoint</Application>
  <PresentationFormat>On-screen Show (4:3)</PresentationFormat>
  <Paragraphs>21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Chola’s Architecture</vt:lpstr>
      <vt:lpstr>Slide 2</vt:lpstr>
      <vt:lpstr>Slide 3</vt:lpstr>
      <vt:lpstr>Gangi Konda Cholapuram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Chola’s Architecture</dc:title>
  <dc:creator>HIS10</dc:creator>
  <cp:lastModifiedBy>HIS10</cp:lastModifiedBy>
  <cp:revision>5</cp:revision>
  <dcterms:created xsi:type="dcterms:W3CDTF">2006-08-16T00:00:00Z</dcterms:created>
  <dcterms:modified xsi:type="dcterms:W3CDTF">2018-01-18T05:36:25Z</dcterms:modified>
</cp:coreProperties>
</file>